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9D85213-5F6C-4CB0-AC53-4245B28037D4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1EE8330-CAD0-4BDA-B2C1-EFA070CF6E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МОУ </a:t>
            </a:r>
            <a:br>
              <a:rPr lang="ru-RU" dirty="0" smtClean="0"/>
            </a:br>
            <a:r>
              <a:rPr lang="ru-RU" dirty="0" smtClean="0"/>
              <a:t>Б-Воронежская ООШ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Неделя по профилактике экстремизма</a:t>
            </a:r>
          </a:p>
          <a:p>
            <a:r>
              <a:rPr lang="ru-RU" dirty="0" smtClean="0"/>
              <a:t>16-20 ноября 2020-2021 </a:t>
            </a:r>
            <a:r>
              <a:rPr lang="ru-RU" dirty="0" err="1" smtClean="0"/>
              <a:t>уч.год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Бумажные голуби, изготовленные учащимися 1-4 классов</a:t>
            </a:r>
            <a:endParaRPr lang="ru-RU" sz="2400" dirty="0"/>
          </a:p>
        </p:txBody>
      </p:sp>
      <p:pic>
        <p:nvPicPr>
          <p:cNvPr id="1026" name="Picture 2" descr="C:\Users\User\Desktop\фотографии\IMG_20201118_1602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178" t="24165" b="13434"/>
          <a:stretch>
            <a:fillRect/>
          </a:stretch>
        </p:blipFill>
        <p:spPr bwMode="auto">
          <a:xfrm>
            <a:off x="1835696" y="1700808"/>
            <a:ext cx="5112568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Конкурс сочинений учащихся 5-7 классов «Герой моего времени»</a:t>
            </a:r>
            <a:endParaRPr lang="ru-RU" sz="2800" dirty="0"/>
          </a:p>
        </p:txBody>
      </p:sp>
      <p:pic>
        <p:nvPicPr>
          <p:cNvPr id="2050" name="Picture 2" descr="C:\Users\User\Desktop\фотографии\неделя единство многобр 20-21\IMG-a73626b7a29b911a746f4cc3be105076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700808"/>
            <a:ext cx="3888432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Классный час </a:t>
            </a:r>
            <a:br>
              <a:rPr lang="ru-RU" sz="2400" dirty="0" smtClean="0"/>
            </a:br>
            <a:r>
              <a:rPr lang="ru-RU" sz="2400" dirty="0" smtClean="0"/>
              <a:t>«Мы против </a:t>
            </a:r>
            <a:r>
              <a:rPr lang="ru-RU" sz="2400" dirty="0" err="1" smtClean="0"/>
              <a:t>колумбайнерства</a:t>
            </a:r>
            <a:r>
              <a:rPr lang="ru-RU" sz="2400" dirty="0" smtClean="0"/>
              <a:t>» </a:t>
            </a:r>
            <a:br>
              <a:rPr lang="ru-RU" sz="2400" dirty="0" smtClean="0"/>
            </a:br>
            <a:r>
              <a:rPr lang="ru-RU" sz="2400" dirty="0" smtClean="0"/>
              <a:t>для учащихся 8-9 классов</a:t>
            </a:r>
            <a:endParaRPr lang="ru-RU" sz="2400" dirty="0"/>
          </a:p>
        </p:txBody>
      </p:sp>
      <p:pic>
        <p:nvPicPr>
          <p:cNvPr id="3074" name="Picture 2" descr="C:\Users\User\Desktop\фотографии\IMG_20201118_0842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5651"/>
          <a:stretch>
            <a:fillRect/>
          </a:stretch>
        </p:blipFill>
        <p:spPr bwMode="auto">
          <a:xfrm>
            <a:off x="2555776" y="1628800"/>
            <a:ext cx="410445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Акция «Синяя ленточка», </a:t>
            </a:r>
            <a:br>
              <a:rPr lang="ru-RU" sz="2400" dirty="0" smtClean="0"/>
            </a:br>
            <a:r>
              <a:rPr lang="ru-RU" sz="2400" dirty="0" smtClean="0"/>
              <a:t>приуроченная к Международному дню толерантности </a:t>
            </a:r>
            <a:endParaRPr lang="ru-RU" sz="2400" dirty="0"/>
          </a:p>
        </p:txBody>
      </p:sp>
      <p:pic>
        <p:nvPicPr>
          <p:cNvPr id="4098" name="Picture 2" descr="C:\Users\User\Desktop\фотографии\неделя единство многобр 20-21\синяя лента\20191116_1218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844824"/>
            <a:ext cx="4104456" cy="3024336"/>
          </a:xfrm>
          <a:prstGeom prst="rect">
            <a:avLst/>
          </a:prstGeom>
          <a:noFill/>
        </p:spPr>
      </p:pic>
      <p:pic>
        <p:nvPicPr>
          <p:cNvPr id="4100" name="Picture 4" descr="C:\Users\User\Desktop\фотографии\неделя единство многобр 20-21\синяя лента\20191116_1101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707904" y="2924944"/>
            <a:ext cx="3847452" cy="2936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836712"/>
            <a:ext cx="3429000" cy="4320480"/>
          </a:xfrm>
        </p:spPr>
        <p:txBody>
          <a:bodyPr>
            <a:normAutofit/>
          </a:bodyPr>
          <a:lstStyle/>
          <a:p>
            <a:r>
              <a:rPr lang="ru-RU" dirty="0" smtClean="0"/>
              <a:t>В неделе по профилактике экстремизма приняли участие все обучающиеся (31 чел) МОУ Б-Воронежская ООШ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фотографии\IMG_20201118_16020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3684" t="25336" r="4125" b="12500"/>
          <a:stretch>
            <a:fillRect/>
          </a:stretch>
        </p:blipFill>
        <p:spPr bwMode="auto">
          <a:xfrm>
            <a:off x="1043608" y="1412776"/>
            <a:ext cx="3456384" cy="3485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95</TotalTime>
  <Words>49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МОУ  Б-Воронежская ООШ</vt:lpstr>
      <vt:lpstr>Бумажные голуби, изготовленные учащимися 1-4 классов</vt:lpstr>
      <vt:lpstr>Конкурс сочинений учащихся 5-7 классов «Герой моего времени»</vt:lpstr>
      <vt:lpstr>Классный час  «Мы против колумбайнерства»  для учащихся 8-9 классов</vt:lpstr>
      <vt:lpstr>Акция «Синяя ленточка»,  приуроченная к Международному дню толерантности </vt:lpstr>
      <vt:lpstr>В неделе по профилактике экстремизма приняли участие все обучающиеся (31 чел) МОУ Б-Воронежская ООШ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 Б-Воронежская ООШ</dc:title>
  <dc:creator>User</dc:creator>
  <cp:lastModifiedBy>User</cp:lastModifiedBy>
  <cp:revision>11</cp:revision>
  <dcterms:created xsi:type="dcterms:W3CDTF">2020-12-09T08:46:20Z</dcterms:created>
  <dcterms:modified xsi:type="dcterms:W3CDTF">2020-12-10T01:08:39Z</dcterms:modified>
</cp:coreProperties>
</file>